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8"/>
  </p:notesMasterIdLst>
  <p:sldIdLst>
    <p:sldId id="256" r:id="rId2"/>
    <p:sldId id="264" r:id="rId3"/>
    <p:sldId id="275" r:id="rId4"/>
    <p:sldId id="273" r:id="rId5"/>
    <p:sldId id="274" r:id="rId6"/>
    <p:sldId id="266" r:id="rId7"/>
  </p:sldIdLst>
  <p:sldSz cx="24382413" cy="13716000"/>
  <p:notesSz cx="6858000" cy="9144000"/>
  <p:defaultTextStyle>
    <a:defPPr>
      <a:defRPr lang="en-US"/>
    </a:defPPr>
    <a:lvl1pPr marL="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orient="horz" pos="8244" userDrawn="1">
          <p15:clr>
            <a:srgbClr val="A4A3A4"/>
          </p15:clr>
        </p15:guide>
        <p15:guide id="3" pos="76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0001"/>
    <a:srgbClr val="1286E6"/>
    <a:srgbClr val="9CCA40"/>
    <a:srgbClr val="F5D239"/>
    <a:srgbClr val="F68340"/>
    <a:srgbClr val="3F403F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6405" autoAdjust="0"/>
  </p:normalViewPr>
  <p:slideViewPr>
    <p:cSldViewPr snapToGrid="0" snapToObjects="1">
      <p:cViewPr varScale="1">
        <p:scale>
          <a:sx n="41" d="100"/>
          <a:sy n="41" d="100"/>
        </p:scale>
        <p:origin x="490" y="72"/>
      </p:cViewPr>
      <p:guideLst>
        <p:guide orient="horz" pos="2256"/>
        <p:guide orient="horz" pos="8244"/>
        <p:guide pos="7679"/>
      </p:guideLst>
    </p:cSldViewPr>
  </p:slideViewPr>
  <p:notesTextViewPr>
    <p:cViewPr>
      <p:scale>
        <a:sx n="95" d="100"/>
        <a:sy n="95" d="100"/>
      </p:scale>
      <p:origin x="0" y="0"/>
    </p:cViewPr>
  </p:notesTextViewPr>
  <p:notesViewPr>
    <p:cSldViewPr snapToGrid="0" snapToObjects="1" showGuides="1">
      <p:cViewPr varScale="1">
        <p:scale>
          <a:sx n="172" d="100"/>
          <a:sy n="172" d="100"/>
        </p:scale>
        <p:origin x="534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BF7A1-466A-B443-AC39-821F86D02606}" type="datetimeFigureOut">
              <a:rPr lang="en-US" smtClean="0"/>
              <a:t>5/18/2025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2EC0F-B73C-3449-9138-DA395C373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2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465541" y="8496301"/>
            <a:ext cx="21451330" cy="2776414"/>
          </a:xfrm>
        </p:spPr>
        <p:txBody>
          <a:bodyPr anchor="b">
            <a:normAutofit/>
          </a:bodyPr>
          <a:lstStyle>
            <a:lvl1pPr algn="ctr">
              <a:defRPr sz="132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1465541" y="11605694"/>
            <a:ext cx="21451330" cy="909161"/>
          </a:xfrm>
        </p:spPr>
        <p:txBody>
          <a:bodyPr anchor="t"/>
          <a:lstStyle>
            <a:lvl1pPr marL="0" indent="0" algn="ctr">
              <a:buNone/>
              <a:defRPr sz="45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SO graphic">
            <a:extLst>
              <a:ext uri="{FF2B5EF4-FFF2-40B4-BE49-F238E27FC236}">
                <a16:creationId xmlns:a16="http://schemas.microsoft.com/office/drawing/2014/main" id="{C907CDC9-FC4D-2DE7-5C4A-40922BE005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353" t="38210" r="18351" b="38413"/>
          <a:stretch/>
        </p:blipFill>
        <p:spPr>
          <a:xfrm>
            <a:off x="0" y="0"/>
            <a:ext cx="24382414" cy="7937500"/>
          </a:xfrm>
          <a:prstGeom prst="rect">
            <a:avLst/>
          </a:prstGeom>
        </p:spPr>
      </p:pic>
      <p:grpSp>
        <p:nvGrpSpPr>
          <p:cNvPr id="5" name="title logo">
            <a:extLst>
              <a:ext uri="{FF2B5EF4-FFF2-40B4-BE49-F238E27FC236}">
                <a16:creationId xmlns:a16="http://schemas.microsoft.com/office/drawing/2014/main" id="{BA422400-F4E1-56FA-1F2B-78A614A5CB88}"/>
              </a:ext>
            </a:extLst>
          </p:cNvPr>
          <p:cNvGrpSpPr/>
          <p:nvPr userDrawn="1"/>
        </p:nvGrpSpPr>
        <p:grpSpPr>
          <a:xfrm>
            <a:off x="7129883" y="2722418"/>
            <a:ext cx="10122645" cy="3176447"/>
            <a:chOff x="8144444" y="1447356"/>
            <a:chExt cx="10648564" cy="3341478"/>
          </a:xfrm>
        </p:grpSpPr>
        <p:sp>
          <p:nvSpPr>
            <p:cNvPr id="4" name="white BG">
              <a:extLst>
                <a:ext uri="{FF2B5EF4-FFF2-40B4-BE49-F238E27FC236}">
                  <a16:creationId xmlns:a16="http://schemas.microsoft.com/office/drawing/2014/main" id="{8455249E-FA8C-8273-C440-4C6ED830D97B}"/>
                </a:ext>
              </a:extLst>
            </p:cNvPr>
            <p:cNvSpPr/>
            <p:nvPr userDrawn="1"/>
          </p:nvSpPr>
          <p:spPr>
            <a:xfrm>
              <a:off x="8144444" y="1447356"/>
              <a:ext cx="10648564" cy="3341478"/>
            </a:xfrm>
            <a:prstGeom prst="roundRect">
              <a:avLst>
                <a:gd name="adj" fmla="val 3536"/>
              </a:avLst>
            </a:prstGeom>
            <a:solidFill>
              <a:schemeClr val="bg1"/>
            </a:solidFill>
            <a:ln>
              <a:noFill/>
            </a:ln>
            <a:effectLst>
              <a:outerShdw blurRad="277130" dist="132876" dir="5220000" sx="101778" sy="101778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pic>
          <p:nvPicPr>
            <p:cNvPr id="10" name="PISO logo">
              <a:extLst>
                <a:ext uri="{FF2B5EF4-FFF2-40B4-BE49-F238E27FC236}">
                  <a16:creationId xmlns:a16="http://schemas.microsoft.com/office/drawing/2014/main" id="{CFE57DD4-3D82-109B-2A63-DB78950104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60626" y="1988151"/>
              <a:ext cx="9416199" cy="2259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7397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00" userDrawn="1">
          <p15:clr>
            <a:srgbClr val="FBAE40"/>
          </p15:clr>
        </p15:guide>
        <p15:guide id="2" pos="76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- left"/>
          <p:cNvSpPr>
            <a:spLocks noGrp="1"/>
          </p:cNvSpPr>
          <p:nvPr>
            <p:ph idx="1"/>
          </p:nvPr>
        </p:nvSpPr>
        <p:spPr>
          <a:xfrm>
            <a:off x="2800533" y="3376246"/>
            <a:ext cx="972000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- right">
            <a:extLst>
              <a:ext uri="{FF2B5EF4-FFF2-40B4-BE49-F238E27FC236}">
                <a16:creationId xmlns:a16="http://schemas.microsoft.com/office/drawing/2014/main" id="{1DA3F43C-A9AC-431A-834D-AB26AC3ABCC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239285" y="3376246"/>
            <a:ext cx="9720000" cy="94006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07D79A6A-506B-ECCC-6964-65DE43FAE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5" name="Graphic side">
            <a:extLst>
              <a:ext uri="{FF2B5EF4-FFF2-40B4-BE49-F238E27FC236}">
                <a16:creationId xmlns:a16="http://schemas.microsoft.com/office/drawing/2014/main" id="{FE652E85-3DBC-0394-5336-CCFDBB0D1C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760" userDrawn="1">
          <p15:clr>
            <a:srgbClr val="FBAE40"/>
          </p15:clr>
        </p15:guide>
        <p15:guide id="2" pos="1446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11816418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336952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11816419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:a16="http://schemas.microsoft.com/office/drawing/2014/main" id="{967C06B8-635B-1C3D-6AF4-653D7C9540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87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868" y="1450514"/>
            <a:ext cx="1315352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2867" y="3376246"/>
            <a:ext cx="1315352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F369F93-6E2F-8518-5675-43D4E7B1D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86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">
            <a:extLst>
              <a:ext uri="{FF2B5EF4-FFF2-40B4-BE49-F238E27FC236}">
                <a16:creationId xmlns:a16="http://schemas.microsoft.com/office/drawing/2014/main" id="{2CA1D568-6E08-65F1-24E2-FE510955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898175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67512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Content">
            <a:extLst>
              <a:ext uri="{FF2B5EF4-FFF2-40B4-BE49-F238E27FC236}">
                <a16:creationId xmlns:a16="http://schemas.microsoft.com/office/drawing/2014/main" id="{5BE2602F-50C3-6717-2DBA-DFDE1254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898175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:a16="http://schemas.microsoft.com/office/drawing/2014/main" id="{190BB0E0-BED1-28DF-21C1-7EA4816084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2ABD9E9F-A1F0-2673-A839-4A040DFAF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1206" y="1450514"/>
            <a:ext cx="10395187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65720179-995D-2581-794C-51BEA81C4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1206" y="3376246"/>
            <a:ext cx="10395188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PISO logo">
            <a:extLst>
              <a:ext uri="{FF2B5EF4-FFF2-40B4-BE49-F238E27FC236}">
                <a16:creationId xmlns:a16="http://schemas.microsoft.com/office/drawing/2014/main" id="{985E9ED6-5F31-D792-6BB0-E7A2B90A9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47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1D80C837-EAFC-6DC5-20A5-6D3AF3E2B6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84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4825892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572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3921572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peaker 2 - pic">
            <a:extLst>
              <a:ext uri="{FF2B5EF4-FFF2-40B4-BE49-F238E27FC236}">
                <a16:creationId xmlns:a16="http://schemas.microsoft.com/office/drawing/2014/main" id="{B19E3DAB-AA75-ABDE-D257-C3DACA36D33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4516520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Speaker 2 - name">
            <a:extLst>
              <a:ext uri="{FF2B5EF4-FFF2-40B4-BE49-F238E27FC236}">
                <a16:creationId xmlns:a16="http://schemas.microsoft.com/office/drawing/2014/main" id="{73E24029-B118-7FAC-DF0B-7F3C62E0FCE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3612200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peaker 2 - about">
            <a:extLst>
              <a:ext uri="{FF2B5EF4-FFF2-40B4-BE49-F238E27FC236}">
                <a16:creationId xmlns:a16="http://schemas.microsoft.com/office/drawing/2014/main" id="{FE2C3D53-FC75-D9C9-6130-5D52615104FE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13612200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:a16="http://schemas.microsoft.com/office/drawing/2014/main" id="{23113C38-B187-A83A-9CB4-4CF1D1709D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5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5184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7522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947522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Speaker 2 - pic">
            <a:extLst>
              <a:ext uri="{FF2B5EF4-FFF2-40B4-BE49-F238E27FC236}">
                <a16:creationId xmlns:a16="http://schemas.microsoft.com/office/drawing/2014/main" id="{21D19929-A56C-2FD3-C0C6-27181D57C3D3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Speaker 2 - name">
            <a:extLst>
              <a:ext uri="{FF2B5EF4-FFF2-40B4-BE49-F238E27FC236}">
                <a16:creationId xmlns:a16="http://schemas.microsoft.com/office/drawing/2014/main" id="{A55F5198-E537-699D-5BD1-C614C3A83E8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about">
            <a:extLst>
              <a:ext uri="{FF2B5EF4-FFF2-40B4-BE49-F238E27FC236}">
                <a16:creationId xmlns:a16="http://schemas.microsoft.com/office/drawing/2014/main" id="{33FA09B9-51A7-C03B-B99D-56CDB80A7FE7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Speaker 3 - pic">
            <a:extLst>
              <a:ext uri="{FF2B5EF4-FFF2-40B4-BE49-F238E27FC236}">
                <a16:creationId xmlns:a16="http://schemas.microsoft.com/office/drawing/2014/main" id="{AB26C655-C09D-D45B-BB1A-B33FFA109EA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745596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Speaker 3 - name">
            <a:extLst>
              <a:ext uri="{FF2B5EF4-FFF2-40B4-BE49-F238E27FC236}">
                <a16:creationId xmlns:a16="http://schemas.microsoft.com/office/drawing/2014/main" id="{F4F88FA9-EFAD-7E60-CB8F-20ABB48C3A6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6551641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about">
            <a:extLst>
              <a:ext uri="{FF2B5EF4-FFF2-40B4-BE49-F238E27FC236}">
                <a16:creationId xmlns:a16="http://schemas.microsoft.com/office/drawing/2014/main" id="{AD718B3A-E170-FA18-34DA-D49538CBBFF0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6551640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C281B1C8-392D-E963-99F7-3E6FADD408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43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41190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3655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453655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Speaker 2 - pic">
            <a:extLst>
              <a:ext uri="{FF2B5EF4-FFF2-40B4-BE49-F238E27FC236}">
                <a16:creationId xmlns:a16="http://schemas.microsoft.com/office/drawing/2014/main" id="{3E5F5740-EC54-220B-0420-A7798C15A84E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7286401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Speaker 2 - name">
            <a:extLst>
              <a:ext uri="{FF2B5EF4-FFF2-40B4-BE49-F238E27FC236}">
                <a16:creationId xmlns:a16="http://schemas.microsoft.com/office/drawing/2014/main" id="{ED140C49-CC22-2171-BDED-E1B78ECB158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898866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peaker 2 - about">
            <a:extLst>
              <a:ext uri="{FF2B5EF4-FFF2-40B4-BE49-F238E27FC236}">
                <a16:creationId xmlns:a16="http://schemas.microsoft.com/office/drawing/2014/main" id="{F2B3696F-B6B4-52CC-AE48-1B31C2EE9B88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898866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3 - pic">
            <a:extLst>
              <a:ext uri="{FF2B5EF4-FFF2-40B4-BE49-F238E27FC236}">
                <a16:creationId xmlns:a16="http://schemas.microsoft.com/office/drawing/2014/main" id="{69B46470-775B-A4A4-A5F0-CF722FE822E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2731612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Speaker 3 - name">
            <a:extLst>
              <a:ext uri="{FF2B5EF4-FFF2-40B4-BE49-F238E27FC236}">
                <a16:creationId xmlns:a16="http://schemas.microsoft.com/office/drawing/2014/main" id="{0C6058FE-D7A8-4E23-752F-601C3AF87ED7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2344077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3 - about">
            <a:extLst>
              <a:ext uri="{FF2B5EF4-FFF2-40B4-BE49-F238E27FC236}">
                <a16:creationId xmlns:a16="http://schemas.microsoft.com/office/drawing/2014/main" id="{68D9C293-CFF2-AAA3-BC97-2A9AACAB6339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2344077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4 - pic">
            <a:extLst>
              <a:ext uri="{FF2B5EF4-FFF2-40B4-BE49-F238E27FC236}">
                <a16:creationId xmlns:a16="http://schemas.microsoft.com/office/drawing/2014/main" id="{4FEBEF21-922C-8EC1-2904-16EF9D8C73FF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18176824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4 - name">
            <a:extLst>
              <a:ext uri="{FF2B5EF4-FFF2-40B4-BE49-F238E27FC236}">
                <a16:creationId xmlns:a16="http://schemas.microsoft.com/office/drawing/2014/main" id="{7563B18A-6213-62BD-46CC-4FB8204E3F67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7789289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4 - about">
            <a:extLst>
              <a:ext uri="{FF2B5EF4-FFF2-40B4-BE49-F238E27FC236}">
                <a16:creationId xmlns:a16="http://schemas.microsoft.com/office/drawing/2014/main" id="{2A1C7794-FDFE-6BB9-6899-D502EA2EE9F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7789289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3A865898-BE0F-7713-BC90-6BDF1C1117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8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5306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2450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822450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pic">
            <a:extLst>
              <a:ext uri="{FF2B5EF4-FFF2-40B4-BE49-F238E27FC236}">
                <a16:creationId xmlns:a16="http://schemas.microsoft.com/office/drawing/2014/main" id="{ECC548F2-645D-2312-69EB-21BDF06E0F3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22122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Speaker 2 - name">
            <a:extLst>
              <a:ext uri="{FF2B5EF4-FFF2-40B4-BE49-F238E27FC236}">
                <a16:creationId xmlns:a16="http://schemas.microsoft.com/office/drawing/2014/main" id="{12229E3A-B660-2BCB-6367-1B859585061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002123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2 - about">
            <a:extLst>
              <a:ext uri="{FF2B5EF4-FFF2-40B4-BE49-F238E27FC236}">
                <a16:creationId xmlns:a16="http://schemas.microsoft.com/office/drawing/2014/main" id="{917148F5-94AC-CD6E-D53E-0B661A40E90F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002123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pic">
            <a:extLst>
              <a:ext uri="{FF2B5EF4-FFF2-40B4-BE49-F238E27FC236}">
                <a16:creationId xmlns:a16="http://schemas.microsoft.com/office/drawing/2014/main" id="{95C729DE-B465-31BD-4126-6A60C786E29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198938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3 - name">
            <a:extLst>
              <a:ext uri="{FF2B5EF4-FFF2-40B4-BE49-F238E27FC236}">
                <a16:creationId xmlns:a16="http://schemas.microsoft.com/office/drawing/2014/main" id="{742B6E97-6FF9-081C-46F4-85F6A600B066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0181796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3 - about">
            <a:extLst>
              <a:ext uri="{FF2B5EF4-FFF2-40B4-BE49-F238E27FC236}">
                <a16:creationId xmlns:a16="http://schemas.microsoft.com/office/drawing/2014/main" id="{FA718133-185B-F9BA-B9C3-3A6623F5753A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0181796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Speaker 4 - pic">
            <a:extLst>
              <a:ext uri="{FF2B5EF4-FFF2-40B4-BE49-F238E27FC236}">
                <a16:creationId xmlns:a16="http://schemas.microsoft.com/office/drawing/2014/main" id="{D2BDDE41-A129-65AC-2A87-CA923DFA55E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375754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Speaker 4 - name">
            <a:extLst>
              <a:ext uri="{FF2B5EF4-FFF2-40B4-BE49-F238E27FC236}">
                <a16:creationId xmlns:a16="http://schemas.microsoft.com/office/drawing/2014/main" id="{2735CA6E-1F2D-655B-E183-94C0CAFBF49E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4361469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Speaker 4 - about">
            <a:extLst>
              <a:ext uri="{FF2B5EF4-FFF2-40B4-BE49-F238E27FC236}">
                <a16:creationId xmlns:a16="http://schemas.microsoft.com/office/drawing/2014/main" id="{1910FB1E-205F-C40E-AAA4-F7181ECAAA3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4361469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peaker 5 - pic">
            <a:extLst>
              <a:ext uri="{FF2B5EF4-FFF2-40B4-BE49-F238E27FC236}">
                <a16:creationId xmlns:a16="http://schemas.microsoft.com/office/drawing/2014/main" id="{3A6D7279-2C3F-202D-2192-3F02C2E3ECE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8552570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Speaker 5 - name">
            <a:extLst>
              <a:ext uri="{FF2B5EF4-FFF2-40B4-BE49-F238E27FC236}">
                <a16:creationId xmlns:a16="http://schemas.microsoft.com/office/drawing/2014/main" id="{61EFD8E3-7EA0-FB61-CA1C-6EC34ACE34FC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18541142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Speaker 5 - about">
            <a:extLst>
              <a:ext uri="{FF2B5EF4-FFF2-40B4-BE49-F238E27FC236}">
                <a16:creationId xmlns:a16="http://schemas.microsoft.com/office/drawing/2014/main" id="{69D4296F-CEAB-D815-1D93-A213906123E2}"/>
              </a:ext>
            </a:extLst>
          </p:cNvPr>
          <p:cNvSpPr>
            <a:spLocks noGrp="1"/>
          </p:cNvSpPr>
          <p:nvPr>
            <p:ph type="body" idx="27"/>
          </p:nvPr>
        </p:nvSpPr>
        <p:spPr>
          <a:xfrm>
            <a:off x="18541142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284E1789-E361-5FC6-61C5-107F84BAAE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05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">
            <a:extLst>
              <a:ext uri="{FF2B5EF4-FFF2-40B4-BE49-F238E27FC236}">
                <a16:creationId xmlns:a16="http://schemas.microsoft.com/office/drawing/2014/main" id="{FD346C7E-9A15-10AA-6130-BEC5D3FC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idx="1"/>
          </p:nvPr>
        </p:nvSpPr>
        <p:spPr>
          <a:xfrm>
            <a:off x="2800534" y="3376246"/>
            <a:ext cx="2014586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9" name="Graphic side">
            <a:extLst>
              <a:ext uri="{FF2B5EF4-FFF2-40B4-BE49-F238E27FC236}">
                <a16:creationId xmlns:a16="http://schemas.microsoft.com/office/drawing/2014/main" id="{BEE579FD-D58B-0C72-7A5D-3D5C76F3A6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  <p:pic>
        <p:nvPicPr>
          <p:cNvPr id="2" name="PISO logo">
            <a:extLst>
              <a:ext uri="{FF2B5EF4-FFF2-40B4-BE49-F238E27FC236}">
                <a16:creationId xmlns:a16="http://schemas.microsoft.com/office/drawing/2014/main" id="{F4BC1A14-05B3-AE2D-5325-35D955B3D4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90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35886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5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BC2E46FB-817D-C176-7F7E-2CCB0FFBA3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1E5D5B08-2174-3192-A9BD-6BA23DD86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68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1203641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6232777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D1CAF2BE-C0D3-18E5-E07F-9940AE24D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7D4FC591-B6A6-F96B-508A-780676A843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9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686993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13410509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107839-EAC5-DBC8-75DD-84FA75D061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4E2BB7AC-3B72-A3FF-4306-A289BBF22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847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C138B88D-4DCC-9C72-61EA-3BECA64B56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160057C9-2263-ADFB-5419-2AADBED89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27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48938" y="1029854"/>
            <a:ext cx="13197456" cy="757675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8911405"/>
            <a:ext cx="6447971" cy="41661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7743A84D-EFE9-234C-7FAC-3997C2F074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590B0B08-4126-52CA-6FDD-3994207F1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19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303114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5243174"/>
            <a:ext cx="6863711" cy="783066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1034462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6DED434C-55BB-68ED-9D3B-07CC76DDBF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2" name="Graphic side">
            <a:extLst>
              <a:ext uri="{FF2B5EF4-FFF2-40B4-BE49-F238E27FC236}">
                <a16:creationId xmlns:a16="http://schemas.microsoft.com/office/drawing/2014/main" id="{3CED8C04-A7AD-F212-CADB-9F969F28B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19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A3275F87-298F-F833-3775-B0B9134268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DC94EF53-9488-DEBA-6F51-E9701BEC5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692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F95C6116-7F30-5EB0-9C41-65496462B4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CBC007BC-3C67-3BB7-269B-A2421FAAC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31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1037429"/>
            <a:ext cx="6447971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D4B0D148-5C2D-BCC5-4C72-422567D09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B7B1DAE3-67BD-CE16-F323-8C4EAEBF20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7603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26951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EF697FA3-F431-659B-0DF0-76FD0AB721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80" y="1037429"/>
            <a:ext cx="6295787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5235723"/>
            <a:ext cx="6863711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007EF933-7B2B-8823-43EF-D5BE79040D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E7A1D260-E035-91CC-2406-E39103193B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1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10345200"/>
            <a:ext cx="21029831" cy="196517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">
            <a:extLst>
              <a:ext uri="{FF2B5EF4-FFF2-40B4-BE49-F238E27FC236}">
                <a16:creationId xmlns:a16="http://schemas.microsoft.com/office/drawing/2014/main" id="{B46ADAF6-B654-9BB9-5B32-CE801286C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289" y="12266340"/>
            <a:ext cx="21029831" cy="953175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0" name="PISO logo">
            <a:extLst>
              <a:ext uri="{FF2B5EF4-FFF2-40B4-BE49-F238E27FC236}">
                <a16:creationId xmlns:a16="http://schemas.microsoft.com/office/drawing/2014/main" id="{AD5378FE-7D56-1F26-1703-2034B6571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986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72898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4819607"/>
            <a:ext cx="6447971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9552823"/>
            <a:ext cx="6661023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400" y="1029854"/>
            <a:ext cx="6661023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3D4DB1B8-1C7C-9D7E-A42E-0DF7FF809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748938" y="1037429"/>
            <a:ext cx="6447970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844A9779-1C29-19CF-7C15-9029B8C6E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01BBF8DA-17F9-B239-E2B7-4A617D3A89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77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0" y="10119248"/>
            <a:ext cx="21029831" cy="267433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3" name="PISO logo">
            <a:extLst>
              <a:ext uri="{FF2B5EF4-FFF2-40B4-BE49-F238E27FC236}">
                <a16:creationId xmlns:a16="http://schemas.microsoft.com/office/drawing/2014/main" id="{E583344A-D3D0-0E10-A3D5-1BBB2892A9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50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4575664"/>
            <a:ext cx="21029831" cy="3497873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body" idx="1"/>
          </p:nvPr>
        </p:nvSpPr>
        <p:spPr>
          <a:xfrm>
            <a:off x="1676289" y="8073537"/>
            <a:ext cx="21029831" cy="1090488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CBC15037-33DD-C265-3EE4-8F3A2FC563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:a16="http://schemas.microsoft.com/office/drawing/2014/main" id="{33875EDA-7B96-1406-0A21-950C548072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6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F9D50103-9DFF-3400-C7A5-0AEF66891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503FD759-2A87-AFF6-B4F4-DD03FB48E6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side">
            <a:extLst>
              <a:ext uri="{FF2B5EF4-FFF2-40B4-BE49-F238E27FC236}">
                <a16:creationId xmlns:a16="http://schemas.microsoft.com/office/drawing/2014/main" id="{F48AF35C-5DAB-01D7-FB6A-0380AB55EE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2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:a16="http://schemas.microsoft.com/office/drawing/2014/main" id="{17C48696-35E0-3D94-B968-4A14CC0D35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side">
            <a:extLst>
              <a:ext uri="{FF2B5EF4-FFF2-40B4-BE49-F238E27FC236}">
                <a16:creationId xmlns:a16="http://schemas.microsoft.com/office/drawing/2014/main" id="{83817355-CC11-4792-844E-97CD096D7C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872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:a16="http://schemas.microsoft.com/office/drawing/2014/main" id="{8E76AC41-7AF1-A940-CDD1-A8A7E98BB6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bottom">
            <a:extLst>
              <a:ext uri="{FF2B5EF4-FFF2-40B4-BE49-F238E27FC236}">
                <a16:creationId xmlns:a16="http://schemas.microsoft.com/office/drawing/2014/main" id="{B1185885-2C21-937F-A087-BDC8925698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0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79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9125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91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11" r:id="rId3"/>
    <p:sldLayoutId id="2147483674" r:id="rId4"/>
    <p:sldLayoutId id="2147483663" r:id="rId5"/>
    <p:sldLayoutId id="2147483694" r:id="rId6"/>
    <p:sldLayoutId id="2147483667" r:id="rId7"/>
    <p:sldLayoutId id="2147483695" r:id="rId8"/>
    <p:sldLayoutId id="2147483710" r:id="rId9"/>
    <p:sldLayoutId id="2147483696" r:id="rId10"/>
    <p:sldLayoutId id="2147483668" r:id="rId11"/>
    <p:sldLayoutId id="2147483698" r:id="rId12"/>
    <p:sldLayoutId id="2147483697" r:id="rId13"/>
    <p:sldLayoutId id="2147483699" r:id="rId14"/>
    <p:sldLayoutId id="2147483714" r:id="rId15"/>
    <p:sldLayoutId id="2147483713" r:id="rId16"/>
    <p:sldLayoutId id="2147483712" r:id="rId17"/>
    <p:sldLayoutId id="2147483715" r:id="rId18"/>
    <p:sldLayoutId id="2147483716" r:id="rId19"/>
    <p:sldLayoutId id="2147483687" r:id="rId20"/>
    <p:sldLayoutId id="2147483700" r:id="rId21"/>
    <p:sldLayoutId id="2147483701" r:id="rId22"/>
    <p:sldLayoutId id="2147483704" r:id="rId23"/>
    <p:sldLayoutId id="2147483708" r:id="rId24"/>
    <p:sldLayoutId id="2147483702" r:id="rId25"/>
    <p:sldLayoutId id="2147483705" r:id="rId26"/>
    <p:sldLayoutId id="2147483706" r:id="rId27"/>
    <p:sldLayoutId id="2147483707" r:id="rId28"/>
    <p:sldLayoutId id="2147483703" r:id="rId29"/>
    <p:sldLayoutId id="2147483709" r:id="rId30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b="1" i="0" kern="1200">
          <a:solidFill>
            <a:srgbClr val="1286E6"/>
          </a:solidFill>
          <a:latin typeface="Arial Narrow" panose="020B0604020202020204" pitchFamily="34" charset="0"/>
          <a:ea typeface="+mj-ea"/>
          <a:cs typeface="Arial Narrow" panose="020B0604020202020204" pitchFamily="34" charset="0"/>
        </a:defRPr>
      </a:lvl1pPr>
    </p:titleStyle>
    <p:bodyStyle>
      <a:lvl1pPr marL="457177" indent="-457177" algn="l" defTabSz="1828709" rtl="0" eaLnBrk="1" latinLnBrk="0" hangingPunct="1">
        <a:lnSpc>
          <a:spcPct val="100000"/>
        </a:lnSpc>
        <a:spcBef>
          <a:spcPts val="2000"/>
        </a:spcBef>
        <a:buClr>
          <a:srgbClr val="1286E6"/>
        </a:buClr>
        <a:buFont typeface="Arial" panose="020B0604020202020204" pitchFamily="34" charset="0"/>
        <a:buChar char="•"/>
        <a:defRPr sz="5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371531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68340"/>
        </a:buClr>
        <a:buFont typeface="Arial" panose="020B0604020202020204" pitchFamily="34" charset="0"/>
        <a:buChar char="•"/>
        <a:defRPr sz="4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5886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5D239"/>
        </a:buClr>
        <a:buFont typeface="Arial" panose="020B0604020202020204" pitchFamily="34" charset="0"/>
        <a:buChar char="•"/>
        <a:defRPr sz="4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200240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9CCA40"/>
        </a:buClr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114594" indent="-457177" algn="l" defTabSz="1828709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E5129-03AF-8D9D-90F5-DFE594F37D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5541" y="8496300"/>
            <a:ext cx="21451330" cy="4585217"/>
          </a:xfrm>
        </p:spPr>
        <p:txBody>
          <a:bodyPr>
            <a:normAutofit fontScale="90000"/>
          </a:bodyPr>
          <a:lstStyle/>
          <a:p>
            <a:r>
              <a:rPr lang="sl-SI" dirty="0"/>
              <a:t>Dejanska raba zemljišč pod javno občinsko cestno infrastrukturo (DRABA)</a:t>
            </a:r>
          </a:p>
        </p:txBody>
      </p:sp>
    </p:spTree>
    <p:extLst>
      <p:ext uri="{BB962C8B-B14F-4D97-AF65-F5344CB8AC3E}">
        <p14:creationId xmlns:p14="http://schemas.microsoft.com/office/powerpoint/2010/main" val="477377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OSNOVE</a:t>
            </a:r>
          </a:p>
        </p:txBody>
      </p:sp>
      <p:sp>
        <p:nvSpPr>
          <p:cNvPr id="5" name="Označba mesta vsebine 4">
            <a:extLst>
              <a:ext uri="{FF2B5EF4-FFF2-40B4-BE49-F238E27FC236}">
                <a16:creationId xmlns:a16="http://schemas.microsoft.com/office/drawing/2014/main" id="{3054D451-0900-2141-B60C-A4CDE7A6D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    Kaj?</a:t>
            </a:r>
          </a:p>
          <a:p>
            <a:r>
              <a:rPr lang="sl-SI" sz="32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Pozidano zemljišče </a:t>
            </a:r>
            <a:r>
              <a:rPr lang="sl-SI" sz="3200" dirty="0"/>
              <a:t>na katerem so objekti in naprave, potrebni za nemoteno odvijanje javnega cestnega prometa, ter zemljišča, potrebna za uporabo teh objektov in naprav</a:t>
            </a:r>
          </a:p>
          <a:p>
            <a:r>
              <a:rPr lang="sl-SI" sz="3200" dirty="0"/>
              <a:t>Parcele, po katerih poteka cestno telo, skupaj s pločniki, brežinami …</a:t>
            </a:r>
          </a:p>
          <a:p>
            <a:endParaRPr lang="sl-SI" sz="3200" dirty="0"/>
          </a:p>
          <a:p>
            <a:pPr marL="0" indent="0">
              <a:buNone/>
            </a:pPr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    Kje?</a:t>
            </a:r>
          </a:p>
          <a:p>
            <a:r>
              <a:rPr lang="sl-SI" sz="3200" dirty="0"/>
              <a:t>za vse kategorizirane ceste skladno s kategorizacijo javnih cest in osjo JCI v ZK GJI.</a:t>
            </a:r>
          </a:p>
          <a:p>
            <a:endParaRPr lang="sl-SI" sz="3200" dirty="0"/>
          </a:p>
          <a:p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Zakaj?</a:t>
            </a:r>
          </a:p>
          <a:p>
            <a:r>
              <a:rPr lang="sl-SI" sz="3200" dirty="0"/>
              <a:t>sprememba v ZK</a:t>
            </a:r>
          </a:p>
          <a:p>
            <a:r>
              <a:rPr lang="sl-SI" sz="3200" dirty="0"/>
              <a:t>Sprememba stanja v naravi</a:t>
            </a:r>
          </a:p>
          <a:p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257121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BC530-1C5B-1A4C-4242-171B232A5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5FF16A-F5A4-C4A0-D1A8-949DFD5913E5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1. USKLADITEV Z ZK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3ACF785-1EDD-0A99-682B-2CC732F52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231" y="3243262"/>
            <a:ext cx="10467975" cy="7229475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0E72126D-35E4-130F-41ED-1BBAA95D2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502" y="3219450"/>
            <a:ext cx="10439400" cy="727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31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564C6-5AA7-975D-DBD5-EDE527F73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83E88B-EB4F-51AC-540A-6ACCF193BCF5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2. REKONSTRUKCIJA CESTE V NARAVI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7836E7B-C253-DC27-8A23-94B6B00A0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1891" y="1843476"/>
            <a:ext cx="8309218" cy="501452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CBD1885-0F4A-AF4A-B36C-D418ECDA3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1109" y="1871468"/>
            <a:ext cx="8309218" cy="5049142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44156D0-4BBD-CE2D-EB46-BECEA5906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227764"/>
            <a:ext cx="8309218" cy="5064159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F552A615-C8DA-A5C7-A76E-F6432F429A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5332" y="8227764"/>
            <a:ext cx="8297864" cy="5049141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6B1F7377-03DE-D7A1-E4DA-20D58B405F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871468"/>
            <a:ext cx="7338714" cy="5049142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4AEC2B50-97CF-24CA-A92A-A71DFC0BCE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51109" y="8251958"/>
            <a:ext cx="8309218" cy="501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1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295DE-1A59-995F-E590-EB66A23A3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F1234F-6E26-37E4-8721-79B8CEDE04D9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3. IZGRADNJA NOVE CESTE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2079388F-F2DE-3E8A-1C74-1C597D92F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257" y="1726437"/>
            <a:ext cx="7716297" cy="5400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685017FE-029E-B630-18FE-EF3B7B665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1972" y="1726437"/>
            <a:ext cx="7750588" cy="5400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609B902-9E46-94CC-0B19-3D437E4F0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3257" y="7791503"/>
            <a:ext cx="7744458" cy="5400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EC79DF7-1F42-6BEB-50E3-ADFE4198E0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65310" y="7791503"/>
            <a:ext cx="779213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2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/>
              <a:t>POZIDANA ZEMLJIŠČA = POSELJENA + DRABA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l-SI" sz="3200" dirty="0"/>
              <a:t>Ko uredimo sloj poseljenih zemljišč jih dopolnimo s slojem cest (DRABA). </a:t>
            </a:r>
          </a:p>
          <a:p>
            <a:pPr algn="just"/>
            <a:r>
              <a:rPr lang="sl-SI" sz="3200" dirty="0"/>
              <a:t>Ostanejo nam NEPOZIDANA STAVBNA ZEMLJIŠČA</a:t>
            </a: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81630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6EB909F1-2DC6-A543-810D-17C9B349492E}" vid="{229D76ED-A373-7B4A-834A-433F1E17C3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2024_PISO template</Template>
  <TotalTime>3773</TotalTime>
  <Words>124</Words>
  <Application>Microsoft Office PowerPoint</Application>
  <PresentationFormat>Po meri</PresentationFormat>
  <Paragraphs>25</Paragraphs>
  <Slides>6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6</vt:i4>
      </vt:variant>
    </vt:vector>
  </HeadingPairs>
  <TitlesOfParts>
    <vt:vector size="10" baseType="lpstr">
      <vt:lpstr>Arial</vt:lpstr>
      <vt:lpstr>Arial Narrow</vt:lpstr>
      <vt:lpstr>Calibri</vt:lpstr>
      <vt:lpstr>Office Theme</vt:lpstr>
      <vt:lpstr>Dejanska raba zemljišč pod javno občinsko cestno infrastrukturo (DRABA)</vt:lpstr>
      <vt:lpstr>OSNOVE</vt:lpstr>
      <vt:lpstr>PowerPointova predstavitev</vt:lpstr>
      <vt:lpstr>PowerPointova predstavitev</vt:lpstr>
      <vt:lpstr>PowerPointova predstavitev</vt:lpstr>
      <vt:lpstr>POZIDANA ZEMLJIŠČA = POSELJENA + DRABA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PISO DRABA</dc:title>
  <dc:creator>Katja Vidgaj</dc:creator>
  <cp:lastModifiedBy>Katja Vidgaj</cp:lastModifiedBy>
  <cp:revision>44</cp:revision>
  <dcterms:created xsi:type="dcterms:W3CDTF">2024-05-27T06:52:09Z</dcterms:created>
  <dcterms:modified xsi:type="dcterms:W3CDTF">2025-05-18T13:01:35Z</dcterms:modified>
</cp:coreProperties>
</file>